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1" r:id="rId4"/>
    <p:sldId id="266" r:id="rId5"/>
    <p:sldId id="259" r:id="rId6"/>
    <p:sldId id="262" r:id="rId7"/>
    <p:sldId id="265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7" autoAdjust="0"/>
    <p:restoredTop sz="94660"/>
  </p:normalViewPr>
  <p:slideViewPr>
    <p:cSldViewPr snapToGrid="0">
      <p:cViewPr>
        <p:scale>
          <a:sx n="87" d="100"/>
          <a:sy n="87" d="100"/>
        </p:scale>
        <p:origin x="2072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Tuesday, May 16,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39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Tuesday, May 16,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3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Tuesday, May 16,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9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Tuesday, May 16,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Tuesday, May 16,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4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Tuesday, May 16,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36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Tuesday, May 16,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Tuesday, May 16,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5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Tuesday, May 16,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Tuesday, May 16,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Tuesday, May 16,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Tuesday, May 16, 2023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5.jpeg"/><Relationship Id="rId5" Type="http://schemas.openxmlformats.org/officeDocument/2006/relationships/image" Target="../media/image10.jfif"/><Relationship Id="rId15" Type="http://schemas.openxmlformats.org/officeDocument/2006/relationships/image" Target="../media/image5.png"/><Relationship Id="rId10" Type="http://schemas.openxmlformats.org/officeDocument/2006/relationships/image" Target="../media/image14.jpeg"/><Relationship Id="rId4" Type="http://schemas.openxmlformats.org/officeDocument/2006/relationships/image" Target="../media/image9.png"/><Relationship Id="rId9" Type="http://schemas.openxmlformats.org/officeDocument/2006/relationships/image" Target="../media/image13.jpg"/><Relationship Id="rId1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8.png"/><Relationship Id="rId1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12" Type="http://schemas.openxmlformats.org/officeDocument/2006/relationships/image" Target="../media/image24.png"/><Relationship Id="rId17" Type="http://schemas.openxmlformats.org/officeDocument/2006/relationships/image" Target="../media/image5.png"/><Relationship Id="rId2" Type="http://schemas.openxmlformats.org/officeDocument/2006/relationships/image" Target="../media/image1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9.png"/><Relationship Id="rId10" Type="http://schemas.openxmlformats.org/officeDocument/2006/relationships/image" Target="../media/image22.png"/><Relationship Id="rId19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B2EE1CD-D838-4D16-97C8-A11567488914}"/>
              </a:ext>
            </a:extLst>
          </p:cNvPr>
          <p:cNvSpPr txBox="1"/>
          <p:nvPr/>
        </p:nvSpPr>
        <p:spPr>
          <a:xfrm>
            <a:off x="3125755" y="1035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8EA7FBA-DA20-446E-8593-E0EDDDF5A1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r="5072" b="95"/>
          <a:stretch/>
        </p:blipFill>
        <p:spPr>
          <a:xfrm>
            <a:off x="-363170" y="-160421"/>
            <a:ext cx="12852765" cy="722923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4C0881C-4869-497F-BB57-D03F45D4D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1975" y="-430136"/>
            <a:ext cx="2194133" cy="219413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FC78FCB-0323-438D-8184-33291C464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2090" y="6082807"/>
            <a:ext cx="2427316" cy="24273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395D8C-62DE-43DF-821F-BD5A55BA7954}"/>
              </a:ext>
            </a:extLst>
          </p:cNvPr>
          <p:cNvSpPr txBox="1"/>
          <p:nvPr/>
        </p:nvSpPr>
        <p:spPr>
          <a:xfrm>
            <a:off x="2668830" y="681645"/>
            <a:ext cx="63592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>
              <a:solidFill>
                <a:schemeClr val="bg1"/>
              </a:solidFill>
              <a:cs typeface="Aharoni" panose="020B0604020202020204" pitchFamily="2" charset="-79"/>
            </a:endParaRPr>
          </a:p>
          <a:p>
            <a:pPr algn="ctr"/>
            <a:endParaRPr lang="ru-RU" sz="4000" dirty="0">
              <a:solidFill>
                <a:schemeClr val="bg1"/>
              </a:solidFill>
              <a:cs typeface="Aharoni" panose="020B0604020202020204" pitchFamily="2" charset="-79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76BA450-B0D1-4776-84C9-25AED32E2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456" y="7730195"/>
            <a:ext cx="4167627" cy="41676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1746A6-9989-024C-A4F1-9DA583965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743" y="5670865"/>
            <a:ext cx="32512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9012C-CA3E-E211-9BF8-C70A350639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246" y="-3198284"/>
            <a:ext cx="3251200" cy="325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966969-DA29-BF56-BDCF-BA6DC01B88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375" y="3296944"/>
            <a:ext cx="3251200" cy="32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137A6-7E65-B0C3-E512-E831CBB88210}"/>
              </a:ext>
            </a:extLst>
          </p:cNvPr>
          <p:cNvSpPr txBox="1"/>
          <p:nvPr/>
        </p:nvSpPr>
        <p:spPr>
          <a:xfrm>
            <a:off x="2668829" y="-1377685"/>
            <a:ext cx="63592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i="0" dirty="0" err="1">
                <a:solidFill>
                  <a:schemeClr val="bg1"/>
                </a:solidFill>
                <a:effectLst/>
                <a:latin typeface="Berlin Sans FB Demi" panose="020B0604020202020204" pitchFamily="34" charset="0"/>
                <a:cs typeface="Aharoni" panose="020B0604020202020204" pitchFamily="2" charset="-79"/>
              </a:rPr>
              <a:t>Develhope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Berlin Sans FB Demi" panose="020B0604020202020204" pitchFamily="34" charset="0"/>
                <a:cs typeface="Aharoni" panose="020B0604020202020204" pitchFamily="2" charset="-79"/>
              </a:rPr>
              <a:t> FSD - Class #4</a:t>
            </a:r>
          </a:p>
          <a:p>
            <a:pPr algn="ctr"/>
            <a:r>
              <a:rPr lang="en-US" sz="4000" b="0" i="0" dirty="0">
                <a:solidFill>
                  <a:schemeClr val="bg1"/>
                </a:solidFill>
                <a:effectLst/>
                <a:latin typeface="Berlin Sans FB Demi" panose="020B0604020202020204" pitchFamily="34" charset="0"/>
                <a:cs typeface="Aharoni" panose="020B0604020202020204" pitchFamily="2" charset="-79"/>
              </a:rPr>
              <a:t>Team #1 </a:t>
            </a:r>
            <a:endParaRPr lang="ru-RU" sz="4000" dirty="0">
              <a:solidFill>
                <a:schemeClr val="bg1"/>
              </a:solidFill>
              <a:cs typeface="Aharoni" panose="020B0604020202020204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AA065E-2F21-34F4-DB34-9A174C7D445A}"/>
              </a:ext>
            </a:extLst>
          </p:cNvPr>
          <p:cNvSpPr txBox="1"/>
          <p:nvPr/>
        </p:nvSpPr>
        <p:spPr>
          <a:xfrm>
            <a:off x="1822345" y="2633813"/>
            <a:ext cx="80522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9600" dirty="0">
                <a:solidFill>
                  <a:schemeClr val="bg1"/>
                </a:solidFill>
                <a:latin typeface="Berlin Sans FB" panose="020E0602020502020306" pitchFamily="34" charset="77"/>
              </a:rPr>
              <a:t>Shall we begin?</a:t>
            </a:r>
          </a:p>
        </p:txBody>
      </p:sp>
    </p:spTree>
    <p:extLst>
      <p:ext uri="{BB962C8B-B14F-4D97-AF65-F5344CB8AC3E}">
        <p14:creationId xmlns:p14="http://schemas.microsoft.com/office/powerpoint/2010/main" val="2103942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B2EE1CD-D838-4D16-97C8-A11567488914}"/>
              </a:ext>
            </a:extLst>
          </p:cNvPr>
          <p:cNvSpPr txBox="1"/>
          <p:nvPr/>
        </p:nvSpPr>
        <p:spPr>
          <a:xfrm>
            <a:off x="3125755" y="1035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8EA7FBA-DA20-446E-8593-E0EDDDF5A1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r="5072" b="95"/>
          <a:stretch/>
        </p:blipFill>
        <p:spPr>
          <a:xfrm>
            <a:off x="-363170" y="-160421"/>
            <a:ext cx="12852765" cy="722923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4C0881C-4869-497F-BB57-D03F45D4D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519" y="567827"/>
            <a:ext cx="2194133" cy="219413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FC78FCB-0323-438D-8184-33291C464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25" y="2861533"/>
            <a:ext cx="2427316" cy="24273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395D8C-62DE-43DF-821F-BD5A55BA7954}"/>
              </a:ext>
            </a:extLst>
          </p:cNvPr>
          <p:cNvSpPr txBox="1"/>
          <p:nvPr/>
        </p:nvSpPr>
        <p:spPr>
          <a:xfrm>
            <a:off x="2668830" y="681645"/>
            <a:ext cx="63592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i="0" dirty="0" err="1">
                <a:solidFill>
                  <a:schemeClr val="bg1"/>
                </a:solidFill>
                <a:effectLst/>
                <a:latin typeface="Berlin Sans FB Demi" panose="020B0604020202020204" pitchFamily="34" charset="0"/>
                <a:cs typeface="Aharoni" panose="020B0604020202020204" pitchFamily="2" charset="-79"/>
              </a:rPr>
              <a:t>Develhope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Berlin Sans FB Demi" panose="020B0604020202020204" pitchFamily="34" charset="0"/>
                <a:cs typeface="Aharoni" panose="020B0604020202020204" pitchFamily="2" charset="-79"/>
              </a:rPr>
              <a:t> FSD - Class #4</a:t>
            </a:r>
          </a:p>
          <a:p>
            <a:pPr algn="ctr"/>
            <a:r>
              <a:rPr lang="en-US" sz="4000" b="0" i="0" dirty="0">
                <a:solidFill>
                  <a:schemeClr val="bg1"/>
                </a:solidFill>
                <a:effectLst/>
                <a:latin typeface="Berlin Sans FB Demi" panose="020B0604020202020204" pitchFamily="34" charset="0"/>
                <a:cs typeface="Aharoni" panose="020B0604020202020204" pitchFamily="2" charset="-79"/>
              </a:rPr>
              <a:t>Team #1 </a:t>
            </a:r>
            <a:endParaRPr lang="ru-RU" sz="4000" dirty="0">
              <a:solidFill>
                <a:schemeClr val="bg1"/>
              </a:solidFill>
              <a:cs typeface="Aharoni" panose="020B0604020202020204" pitchFamily="2" charset="-79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76BA450-B0D1-4776-84C9-25AED32E2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44" y="2551976"/>
            <a:ext cx="4167627" cy="41676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1746A6-9989-024C-A4F1-9DA583965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229" y="2001086"/>
            <a:ext cx="32512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9012C-CA3E-E211-9BF8-C70A350639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741" y="681645"/>
            <a:ext cx="3251200" cy="325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966969-DA29-BF56-BDCF-BA6DC01B88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44" y="2344859"/>
            <a:ext cx="3251200" cy="3251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C6168D-6D26-857D-CA16-402E395D0B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73079" y="-302293"/>
            <a:ext cx="2804582" cy="2729220"/>
          </a:xfrm>
          <a:prstGeom prst="rect">
            <a:avLst/>
          </a:prstGeom>
        </p:spPr>
      </p:pic>
      <p:pic>
        <p:nvPicPr>
          <p:cNvPr id="4" name="Рисунок 4" descr="Изображение выглядит как внутренний, темный, кофейная чашка&#10;&#10;Автоматически созданное описание">
            <a:extLst>
              <a:ext uri="{FF2B5EF4-FFF2-40B4-BE49-F238E27FC236}">
                <a16:creationId xmlns:a16="http://schemas.microsoft.com/office/drawing/2014/main" id="{3D768097-A386-66D2-9982-2D9CD13693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0">
            <a:off x="9343089" y="6206722"/>
            <a:ext cx="2771693" cy="258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2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8EA7FBA-DA20-446E-8593-E0EDDDF5A1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r="5072" b="95"/>
          <a:stretch/>
        </p:blipFill>
        <p:spPr>
          <a:xfrm>
            <a:off x="-168536" y="-116714"/>
            <a:ext cx="12824243" cy="7213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2EE1CD-D838-4D16-97C8-A11567488914}"/>
              </a:ext>
            </a:extLst>
          </p:cNvPr>
          <p:cNvSpPr txBox="1"/>
          <p:nvPr/>
        </p:nvSpPr>
        <p:spPr>
          <a:xfrm>
            <a:off x="3125755" y="1035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121DDF9-8C7E-41E3-B3E8-5DEDC4F8E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296" y="353004"/>
            <a:ext cx="2194133" cy="2194133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Рисунок 4" descr="Изображение выглядит как внутренний, темный, кофейная чашка&#10;&#10;Автоматически созданное описание">
            <a:extLst>
              <a:ext uri="{FF2B5EF4-FFF2-40B4-BE49-F238E27FC236}">
                <a16:creationId xmlns:a16="http://schemas.microsoft.com/office/drawing/2014/main" id="{F745147B-0C95-4A7A-B9FE-D6513361E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0">
            <a:off x="9477060" y="4918027"/>
            <a:ext cx="2771693" cy="2580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DDA07F-8A78-4DCF-8803-614195D91E5B}"/>
              </a:ext>
            </a:extLst>
          </p:cNvPr>
          <p:cNvSpPr txBox="1"/>
          <p:nvPr/>
        </p:nvSpPr>
        <p:spPr>
          <a:xfrm>
            <a:off x="3818766" y="2781994"/>
            <a:ext cx="458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Berlin Sans FB Demi" panose="020B0604020202020204" pitchFamily="34" charset="0"/>
                <a:cs typeface="Aharoni" panose="020B0604020202020204" pitchFamily="2" charset="-79"/>
              </a:rPr>
              <a:t>T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Berlin Sans FB Demi" panose="020B0604020202020204" pitchFamily="34" charset="0"/>
                <a:cs typeface="Aharoni" panose="020B0604020202020204" pitchFamily="2" charset="-79"/>
              </a:rPr>
              <a:t>eam </a:t>
            </a:r>
            <a:r>
              <a:rPr lang="en-US" sz="4000" dirty="0">
                <a:solidFill>
                  <a:schemeClr val="bg1"/>
                </a:solidFill>
                <a:latin typeface="Berlin Sans FB Demi" panose="020B0604020202020204" pitchFamily="34" charset="0"/>
                <a:cs typeface="Aharoni" panose="020B0604020202020204" pitchFamily="2" charset="-79"/>
              </a:rPr>
              <a:t>M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Berlin Sans FB Demi" panose="020B0604020202020204" pitchFamily="34" charset="0"/>
                <a:cs typeface="Aharoni" panose="020B0604020202020204" pitchFamily="2" charset="-79"/>
              </a:rPr>
              <a:t>embers</a:t>
            </a:r>
            <a:endParaRPr lang="ru-RU" sz="4000" dirty="0">
              <a:solidFill>
                <a:schemeClr val="bg1"/>
              </a:solidFill>
              <a:cs typeface="Aharoni" panose="020B0604020202020204" pitchFamily="2" charset="-79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0DA64C-D970-9651-8BD0-7023A48D631D}"/>
              </a:ext>
            </a:extLst>
          </p:cNvPr>
          <p:cNvGrpSpPr/>
          <p:nvPr/>
        </p:nvGrpSpPr>
        <p:grpSpPr>
          <a:xfrm>
            <a:off x="4931544" y="167837"/>
            <a:ext cx="2262158" cy="2739183"/>
            <a:chOff x="2087041" y="1028732"/>
            <a:chExt cx="2262158" cy="27391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B2DC40-2EA2-44CB-911E-3D0C736C92FB}"/>
                </a:ext>
              </a:extLst>
            </p:cNvPr>
            <p:cNvSpPr txBox="1"/>
            <p:nvPr/>
          </p:nvSpPr>
          <p:spPr>
            <a:xfrm>
              <a:off x="2087041" y="3029251"/>
              <a:ext cx="226215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erlin Sans FB Demi" panose="020B0604020202020204" pitchFamily="34" charset="0"/>
                  <a:cs typeface="Aharoni" panose="020B0604020202020204" pitchFamily="2" charset="-79"/>
                </a:rPr>
                <a:t>Karam Guliyev 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Berlin Sans FB Demi" panose="020B0604020202020204" pitchFamily="34" charset="0"/>
                  <a:cs typeface="Aharoni" panose="020B0604020202020204" pitchFamily="2" charset="-79"/>
                </a:rPr>
                <a:t>(Team Leader)</a:t>
              </a:r>
              <a:endParaRPr lang="ru-RU" dirty="0">
                <a:solidFill>
                  <a:schemeClr val="bg1"/>
                </a:solidFill>
                <a:cs typeface="Aharoni" panose="020B0604020202020204" pitchFamily="2" charset="-79"/>
              </a:endParaRPr>
            </a:p>
          </p:txBody>
        </p:sp>
        <p:pic>
          <p:nvPicPr>
            <p:cNvPr id="11" name="Рисунок 10" descr="Изображение выглядит как человек, мужчина, в позе&#10;&#10;Автоматически созданное описание">
              <a:extLst>
                <a:ext uri="{FF2B5EF4-FFF2-40B4-BE49-F238E27FC236}">
                  <a16:creationId xmlns:a16="http://schemas.microsoft.com/office/drawing/2014/main" id="{01CD97F3-6CA3-4683-B8FC-7FBA35609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777" y="1028732"/>
              <a:ext cx="1890615" cy="2035743"/>
            </a:xfrm>
            <a:prstGeom prst="rect">
              <a:avLst/>
            </a:prstGeom>
          </p:spPr>
        </p:pic>
      </p:grpSp>
      <p:pic>
        <p:nvPicPr>
          <p:cNvPr id="25" name="Рисунок 18">
            <a:extLst>
              <a:ext uri="{FF2B5EF4-FFF2-40B4-BE49-F238E27FC236}">
                <a16:creationId xmlns:a16="http://schemas.microsoft.com/office/drawing/2014/main" id="{1C01EC96-56BC-6B37-11E6-BFD4071B2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888" y="5397959"/>
            <a:ext cx="2427316" cy="242731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76093EE-493D-69B3-2BAD-AA04A4BC0DB4}"/>
              </a:ext>
            </a:extLst>
          </p:cNvPr>
          <p:cNvGrpSpPr/>
          <p:nvPr/>
        </p:nvGrpSpPr>
        <p:grpSpPr>
          <a:xfrm>
            <a:off x="20705" y="3554336"/>
            <a:ext cx="11918252" cy="2735312"/>
            <a:chOff x="20705" y="3554336"/>
            <a:chExt cx="11918252" cy="273531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E2E5F59-5204-50F0-3F57-B5EDE364F9A3}"/>
                </a:ext>
              </a:extLst>
            </p:cNvPr>
            <p:cNvGrpSpPr/>
            <p:nvPr/>
          </p:nvGrpSpPr>
          <p:grpSpPr>
            <a:xfrm>
              <a:off x="9510087" y="3683565"/>
              <a:ext cx="2428870" cy="2606083"/>
              <a:chOff x="7317109" y="3793483"/>
              <a:chExt cx="2428870" cy="260608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475EDE-2762-4383-9BA5-C9D4B36B82D0}"/>
                  </a:ext>
                </a:extLst>
              </p:cNvPr>
              <p:cNvSpPr txBox="1"/>
              <p:nvPr/>
            </p:nvSpPr>
            <p:spPr>
              <a:xfrm>
                <a:off x="7317109" y="5937901"/>
                <a:ext cx="24288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Berlin Sans FB Demi" panose="020B0604020202020204" pitchFamily="34" charset="0"/>
                    <a:cs typeface="Aharoni" panose="020B0604020202020204" pitchFamily="2" charset="-79"/>
                  </a:rPr>
                  <a:t>Koray Korkmaz</a:t>
                </a:r>
                <a:r>
                  <a:rPr lang="en-US" sz="2400" b="0" i="0" dirty="0">
                    <a:solidFill>
                      <a:schemeClr val="bg1"/>
                    </a:solidFill>
                    <a:effectLst/>
                    <a:latin typeface="Berlin Sans FB Demi" panose="020B0604020202020204" pitchFamily="34" charset="0"/>
                    <a:cs typeface="Aharoni" panose="020B0604020202020204" pitchFamily="2" charset="-79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cs typeface="Aharoni" panose="020B0604020202020204" pitchFamily="2" charset="-79"/>
                </a:endParaRPr>
              </a:p>
            </p:txBody>
          </p:sp>
          <p:pic>
            <p:nvPicPr>
              <p:cNvPr id="17" name="Рисунок 16" descr="Изображение выглядит как человек, мужчина, зеленый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04A4E0A9-B182-4761-ADE6-F6E9B8979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292"/>
              <a:stretch/>
            </p:blipFill>
            <p:spPr>
              <a:xfrm>
                <a:off x="7897831" y="3793483"/>
                <a:ext cx="1234513" cy="2119757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0E424D-1958-1E6C-B2E2-BAC541444F15}"/>
                </a:ext>
              </a:extLst>
            </p:cNvPr>
            <p:cNvGrpSpPr/>
            <p:nvPr/>
          </p:nvGrpSpPr>
          <p:grpSpPr>
            <a:xfrm>
              <a:off x="20705" y="3638606"/>
              <a:ext cx="1903085" cy="2629859"/>
              <a:chOff x="8344117" y="759417"/>
              <a:chExt cx="1903085" cy="2629859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93D874-7E3C-47CA-AB82-7E35703BF325}"/>
                  </a:ext>
                </a:extLst>
              </p:cNvPr>
              <p:cNvSpPr txBox="1"/>
              <p:nvPr/>
            </p:nvSpPr>
            <p:spPr>
              <a:xfrm>
                <a:off x="8344117" y="2927611"/>
                <a:ext cx="19030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Berlin Sans FB Demi" panose="020B0604020202020204" pitchFamily="34" charset="0"/>
                    <a:cs typeface="Aharoni" panose="020B0604020202020204" pitchFamily="2" charset="-79"/>
                  </a:rPr>
                  <a:t>Adil Sadigov</a:t>
                </a:r>
                <a:endParaRPr lang="ru-RU" sz="2400" dirty="0">
                  <a:solidFill>
                    <a:schemeClr val="bg1"/>
                  </a:solidFill>
                  <a:cs typeface="Aharoni" panose="020B0604020202020204" pitchFamily="2" charset="-79"/>
                </a:endParaRPr>
              </a:p>
            </p:txBody>
          </p:sp>
          <p:pic>
            <p:nvPicPr>
              <p:cNvPr id="19" name="Рисунок 18" descr="Изображение выглядит как стена, человек, внутренний, мужчин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E55494E-A497-42B1-ACCA-1F99D13717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411" r="3404" b="13650"/>
              <a:stretch/>
            </p:blipFill>
            <p:spPr>
              <a:xfrm>
                <a:off x="8476498" y="759417"/>
                <a:ext cx="1583405" cy="216870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6121EC3-1B51-A3DD-0E64-F8C34180BC47}"/>
                </a:ext>
              </a:extLst>
            </p:cNvPr>
            <p:cNvGrpSpPr/>
            <p:nvPr/>
          </p:nvGrpSpPr>
          <p:grpSpPr>
            <a:xfrm>
              <a:off x="4997998" y="3554336"/>
              <a:ext cx="2204450" cy="2714129"/>
              <a:chOff x="4819261" y="3145155"/>
              <a:chExt cx="2204450" cy="271412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8AB51B-CB1F-493F-BFFE-168572259FC5}"/>
                  </a:ext>
                </a:extLst>
              </p:cNvPr>
              <p:cNvSpPr txBox="1"/>
              <p:nvPr/>
            </p:nvSpPr>
            <p:spPr>
              <a:xfrm>
                <a:off x="4819261" y="5397619"/>
                <a:ext cx="22044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Berlin Sans FB Demi" panose="020B0604020202020204" pitchFamily="34" charset="0"/>
                    <a:cs typeface="Aharoni" panose="020B0604020202020204" pitchFamily="2" charset="-79"/>
                  </a:rPr>
                  <a:t>Hakan Tuncer</a:t>
                </a:r>
                <a:r>
                  <a:rPr lang="en-US" sz="2400" b="0" i="0" dirty="0">
                    <a:solidFill>
                      <a:schemeClr val="bg1"/>
                    </a:solidFill>
                    <a:effectLst/>
                    <a:latin typeface="Berlin Sans FB Demi" panose="020B0604020202020204" pitchFamily="34" charset="0"/>
                    <a:cs typeface="Aharoni" panose="020B0604020202020204" pitchFamily="2" charset="-79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cs typeface="Aharoni" panose="020B0604020202020204" pitchFamily="2" charset="-79"/>
                </a:endParaRPr>
              </a:p>
            </p:txBody>
          </p:sp>
          <p:pic>
            <p:nvPicPr>
              <p:cNvPr id="22" name="Рисунок 21" descr="Изображение выглядит как мужчина, человек, стена, внутренний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EA6008DF-11C8-43A3-AFA8-7A3842AAE8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4565" b="1"/>
              <a:stretch/>
            </p:blipFill>
            <p:spPr>
              <a:xfrm>
                <a:off x="5087396" y="3145155"/>
                <a:ext cx="1590689" cy="2310967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1DCDAC1-D066-8C28-24C7-6FA4D913C8A3}"/>
                </a:ext>
              </a:extLst>
            </p:cNvPr>
            <p:cNvGrpSpPr/>
            <p:nvPr/>
          </p:nvGrpSpPr>
          <p:grpSpPr>
            <a:xfrm>
              <a:off x="2096472" y="3619723"/>
              <a:ext cx="2602005" cy="2637653"/>
              <a:chOff x="1917735" y="3210542"/>
              <a:chExt cx="2602005" cy="263765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25975FA-E6B8-CAC9-DF65-AB91C9AD4E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34" r="20166"/>
              <a:stretch/>
            </p:blipFill>
            <p:spPr bwMode="auto">
              <a:xfrm>
                <a:off x="2511203" y="3210542"/>
                <a:ext cx="1342417" cy="2168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A5AA6F-D1AC-C781-2B2E-F6B5375ADE7E}"/>
                  </a:ext>
                </a:extLst>
              </p:cNvPr>
              <p:cNvSpPr txBox="1"/>
              <p:nvPr/>
            </p:nvSpPr>
            <p:spPr>
              <a:xfrm>
                <a:off x="1917735" y="5386530"/>
                <a:ext cx="26020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fontAlgn="base"/>
                <a:r>
                  <a:rPr lang="en-US" sz="2400" b="0" i="0" dirty="0">
                    <a:solidFill>
                      <a:schemeClr val="bg1"/>
                    </a:solidFill>
                    <a:effectLst/>
                    <a:latin typeface="Berlin Sans FB" panose="020E0602020502020306" pitchFamily="34" charset="77"/>
                  </a:rPr>
                  <a:t>Gabriel </a:t>
                </a:r>
                <a:r>
                  <a:rPr lang="en-US" sz="2400" b="0" i="0" dirty="0" err="1">
                    <a:solidFill>
                      <a:schemeClr val="bg1"/>
                    </a:solidFill>
                    <a:effectLst/>
                    <a:latin typeface="Berlin Sans FB" panose="020E0602020502020306" pitchFamily="34" charset="77"/>
                  </a:rPr>
                  <a:t>Kryemadhi</a:t>
                </a:r>
                <a:endParaRPr lang="en-US" sz="2400" b="1" i="0" dirty="0">
                  <a:solidFill>
                    <a:schemeClr val="bg1"/>
                  </a:solidFill>
                  <a:effectLst/>
                  <a:latin typeface="Berlin Sans FB" panose="020E0602020502020306" pitchFamily="34" charset="77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88D42CE-030E-01B3-CF64-C1A04BE9A236}"/>
                </a:ext>
              </a:extLst>
            </p:cNvPr>
            <p:cNvGrpSpPr/>
            <p:nvPr/>
          </p:nvGrpSpPr>
          <p:grpSpPr>
            <a:xfrm>
              <a:off x="7325810" y="3652664"/>
              <a:ext cx="2021707" cy="2615801"/>
              <a:chOff x="7147073" y="3243483"/>
              <a:chExt cx="2021707" cy="261580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6206FCD-3458-7DCE-9BE6-265011E083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25" t="15041" r="10210"/>
              <a:stretch/>
            </p:blipFill>
            <p:spPr bwMode="auto">
              <a:xfrm>
                <a:off x="7393234" y="3243483"/>
                <a:ext cx="1535731" cy="2205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71E01C-1C89-3F07-D635-99B10DBBEF26}"/>
                  </a:ext>
                </a:extLst>
              </p:cNvPr>
              <p:cNvSpPr txBox="1"/>
              <p:nvPr/>
            </p:nvSpPr>
            <p:spPr>
              <a:xfrm>
                <a:off x="7147073" y="5397619"/>
                <a:ext cx="20217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i="0" dirty="0" err="1">
                    <a:solidFill>
                      <a:schemeClr val="bg1"/>
                    </a:solidFill>
                    <a:effectLst/>
                    <a:latin typeface="Berlin Sans FB" panose="020E0602020502020306" pitchFamily="34" charset="77"/>
                  </a:rPr>
                  <a:t>Rasam</a:t>
                </a:r>
                <a:r>
                  <a:rPr lang="en-US" sz="2400" b="0" i="0" dirty="0">
                    <a:solidFill>
                      <a:schemeClr val="bg1"/>
                    </a:solidFill>
                    <a:effectLst/>
                    <a:latin typeface="Berlin Sans FB" panose="020E0602020502020306" pitchFamily="34" charset="77"/>
                  </a:rPr>
                  <a:t> </a:t>
                </a:r>
                <a:r>
                  <a:rPr lang="en-US" sz="2400" b="0" i="0" dirty="0" err="1">
                    <a:solidFill>
                      <a:schemeClr val="bg1"/>
                    </a:solidFill>
                    <a:effectLst/>
                    <a:latin typeface="Berlin Sans FB" panose="020E0602020502020306" pitchFamily="34" charset="77"/>
                  </a:rPr>
                  <a:t>Rabiee</a:t>
                </a:r>
                <a:endParaRPr lang="en-US" sz="2400" b="1" i="0" dirty="0">
                  <a:solidFill>
                    <a:schemeClr val="bg1"/>
                  </a:solidFill>
                  <a:effectLst/>
                  <a:latin typeface="Berlin Sans FB" panose="020E0602020502020306" pitchFamily="34" charset="77"/>
                </a:endParaRPr>
              </a:p>
            </p:txBody>
          </p: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61B0B9D-ED77-4658-9023-67F2E8FA4D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22231" y="214715"/>
            <a:ext cx="2804582" cy="27292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3DE536-F315-DEC1-4571-400524467F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705" y="-1615130"/>
            <a:ext cx="2032000" cy="1422400"/>
          </a:xfrm>
          <a:prstGeom prst="rect">
            <a:avLst/>
          </a:prstGeom>
        </p:spPr>
      </p:pic>
      <p:pic>
        <p:nvPicPr>
          <p:cNvPr id="30" name="Рисунок 11">
            <a:extLst>
              <a:ext uri="{FF2B5EF4-FFF2-40B4-BE49-F238E27FC236}">
                <a16:creationId xmlns:a16="http://schemas.microsoft.com/office/drawing/2014/main" id="{3F5A679D-846E-26E3-65AD-3CFED0EE28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809" y="7427903"/>
            <a:ext cx="2331794" cy="1632256"/>
          </a:xfrm>
          <a:prstGeom prst="rect">
            <a:avLst/>
          </a:prstGeom>
        </p:spPr>
      </p:pic>
      <p:pic>
        <p:nvPicPr>
          <p:cNvPr id="31" name="Рисунок 24">
            <a:extLst>
              <a:ext uri="{FF2B5EF4-FFF2-40B4-BE49-F238E27FC236}">
                <a16:creationId xmlns:a16="http://schemas.microsoft.com/office/drawing/2014/main" id="{8ED37942-8A76-12A8-6B08-B9A94EA6F8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739" y="401077"/>
            <a:ext cx="2355563" cy="23555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4ED0A31-7698-F252-4E7B-FFD11BB9B6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424" y="-149813"/>
            <a:ext cx="1837594" cy="183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36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8EA7FBA-DA20-446E-8593-E0EDDDF5A1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r="5072" b="95"/>
          <a:stretch/>
        </p:blipFill>
        <p:spPr>
          <a:xfrm>
            <a:off x="-168536" y="-116714"/>
            <a:ext cx="12824243" cy="7213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2EE1CD-D838-4D16-97C8-A11567488914}"/>
              </a:ext>
            </a:extLst>
          </p:cNvPr>
          <p:cNvSpPr txBox="1"/>
          <p:nvPr/>
        </p:nvSpPr>
        <p:spPr>
          <a:xfrm>
            <a:off x="3125755" y="1035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121DDF9-8C7E-41E3-B3E8-5DEDC4F8E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1724" y="865585"/>
            <a:ext cx="2194133" cy="2194133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Рисунок 4" descr="Изображение выглядит как внутренний, темный, кофейная чашка&#10;&#10;Автоматически созданное описание">
            <a:extLst>
              <a:ext uri="{FF2B5EF4-FFF2-40B4-BE49-F238E27FC236}">
                <a16:creationId xmlns:a16="http://schemas.microsoft.com/office/drawing/2014/main" id="{F745147B-0C95-4A7A-B9FE-D6513361E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0">
            <a:off x="9477060" y="4918027"/>
            <a:ext cx="2771693" cy="2580623"/>
          </a:xfrm>
          <a:prstGeom prst="rect">
            <a:avLst/>
          </a:prstGeom>
        </p:spPr>
      </p:pic>
      <p:pic>
        <p:nvPicPr>
          <p:cNvPr id="25" name="Рисунок 18">
            <a:extLst>
              <a:ext uri="{FF2B5EF4-FFF2-40B4-BE49-F238E27FC236}">
                <a16:creationId xmlns:a16="http://schemas.microsoft.com/office/drawing/2014/main" id="{1C01EC96-56BC-6B37-11E6-BFD4071B2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888" y="5397959"/>
            <a:ext cx="2427316" cy="24273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61B0B9D-ED77-4658-9023-67F2E8FA4D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52706" y="4665434"/>
            <a:ext cx="2804582" cy="27292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3DE536-F315-DEC1-4571-400524467F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705" y="-1615130"/>
            <a:ext cx="2032000" cy="1422400"/>
          </a:xfrm>
          <a:prstGeom prst="rect">
            <a:avLst/>
          </a:prstGeom>
        </p:spPr>
      </p:pic>
      <p:pic>
        <p:nvPicPr>
          <p:cNvPr id="30" name="Рисунок 11">
            <a:extLst>
              <a:ext uri="{FF2B5EF4-FFF2-40B4-BE49-F238E27FC236}">
                <a16:creationId xmlns:a16="http://schemas.microsoft.com/office/drawing/2014/main" id="{3F5A679D-846E-26E3-65AD-3CFED0EE28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809" y="7427903"/>
            <a:ext cx="2331794" cy="1632256"/>
          </a:xfrm>
          <a:prstGeom prst="rect">
            <a:avLst/>
          </a:prstGeom>
        </p:spPr>
      </p:pic>
      <p:pic>
        <p:nvPicPr>
          <p:cNvPr id="31" name="Рисунок 24">
            <a:extLst>
              <a:ext uri="{FF2B5EF4-FFF2-40B4-BE49-F238E27FC236}">
                <a16:creationId xmlns:a16="http://schemas.microsoft.com/office/drawing/2014/main" id="{8ED37942-8A76-12A8-6B08-B9A94EA6F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739" y="401077"/>
            <a:ext cx="2355563" cy="23555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4ED0A31-7698-F252-4E7B-FFD11BB9B6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424" y="-149813"/>
            <a:ext cx="1837594" cy="1837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054665-6A86-26AB-8573-72D3721211D3}"/>
              </a:ext>
            </a:extLst>
          </p:cNvPr>
          <p:cNvSpPr txBox="1"/>
          <p:nvPr/>
        </p:nvSpPr>
        <p:spPr>
          <a:xfrm>
            <a:off x="1490597" y="1380697"/>
            <a:ext cx="51667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4000" dirty="0">
                <a:solidFill>
                  <a:schemeClr val="bg1"/>
                </a:solidFill>
                <a:latin typeface="Berlin Sans FB" panose="020E0602020502020306" pitchFamily="34" charset="77"/>
              </a:rPr>
              <a:t>What is PancakeSwap?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DC8405-F003-9A83-8C5F-440BA96F072A}"/>
              </a:ext>
            </a:extLst>
          </p:cNvPr>
          <p:cNvSpPr txBox="1"/>
          <p:nvPr/>
        </p:nvSpPr>
        <p:spPr>
          <a:xfrm>
            <a:off x="854237" y="2136388"/>
            <a:ext cx="6311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Berlin Sans FB" panose="020E0602020502020306" pitchFamily="34" charset="77"/>
              </a:rPr>
              <a:t>PancakeSwap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Berlin Sans FB" panose="020E0602020502020306" pitchFamily="34" charset="77"/>
              </a:rPr>
              <a:t> is a decentralized exchange built on the </a:t>
            </a:r>
            <a:r>
              <a:rPr lang="en-US" b="0" i="0" u="none" strike="noStrike" dirty="0" err="1">
                <a:solidFill>
                  <a:srgbClr val="D1D5DB"/>
                </a:solidFill>
                <a:effectLst/>
                <a:latin typeface="Berlin Sans FB" panose="020E0602020502020306" pitchFamily="34" charset="77"/>
              </a:rPr>
              <a:t>Binance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Berlin Sans FB" panose="020E0602020502020306" pitchFamily="34" charset="77"/>
              </a:rPr>
              <a:t> Smart Chain that allows users to swap, trade, and farm their crypto assets in a deliciously simple way.</a:t>
            </a:r>
            <a:endParaRPr lang="en-TR" dirty="0">
              <a:latin typeface="Berlin Sans FB" panose="020E0602020502020306" pitchFamily="34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9833CD-8428-C9C6-8386-3542322C9CC1}"/>
              </a:ext>
            </a:extLst>
          </p:cNvPr>
          <p:cNvSpPr txBox="1"/>
          <p:nvPr/>
        </p:nvSpPr>
        <p:spPr>
          <a:xfrm>
            <a:off x="4953066" y="4517924"/>
            <a:ext cx="7080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u="none" strike="noStrike" dirty="0">
                <a:solidFill>
                  <a:schemeClr val="bg1"/>
                </a:solidFill>
                <a:effectLst/>
                <a:latin typeface="Berlin Sans FB" panose="020E0602020502020306" pitchFamily="34" charset="77"/>
              </a:rPr>
              <a:t>We chose the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Berlin Sans FB" panose="020E0602020502020306" pitchFamily="34" charset="77"/>
              </a:rPr>
              <a:t>PancakeSwap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Berlin Sans FB" panose="020E0602020502020306" pitchFamily="34" charset="77"/>
              </a:rPr>
              <a:t> project because it has a user-friendly and engaging design, and presents a significant challenge even for larger teams due to its size and complexity.</a:t>
            </a:r>
            <a:endParaRPr lang="en-TR" dirty="0">
              <a:solidFill>
                <a:schemeClr val="bg1"/>
              </a:solidFill>
              <a:latin typeface="Berlin Sans FB" panose="020E0602020502020306" pitchFamily="34" charset="77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7196FE1-18B0-DFCC-D3D8-0CFB052A0A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546997" y="1420763"/>
            <a:ext cx="3121500" cy="30971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C95C9D9-EEFF-2682-6C68-1FDEDBD8661E}"/>
              </a:ext>
            </a:extLst>
          </p:cNvPr>
          <p:cNvSpPr txBox="1"/>
          <p:nvPr/>
        </p:nvSpPr>
        <p:spPr>
          <a:xfrm>
            <a:off x="5955868" y="4015758"/>
            <a:ext cx="4389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800" dirty="0">
                <a:solidFill>
                  <a:schemeClr val="bg1"/>
                </a:solidFill>
                <a:latin typeface="Berlin Sans FB" panose="020E0602020502020306" pitchFamily="34" charset="77"/>
              </a:rPr>
              <a:t>Why PancakeSwap Project?</a:t>
            </a:r>
          </a:p>
        </p:txBody>
      </p:sp>
    </p:spTree>
    <p:extLst>
      <p:ext uri="{BB962C8B-B14F-4D97-AF65-F5344CB8AC3E}">
        <p14:creationId xmlns:p14="http://schemas.microsoft.com/office/powerpoint/2010/main" val="989230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B2EE1CD-D838-4D16-97C8-A11567488914}"/>
              </a:ext>
            </a:extLst>
          </p:cNvPr>
          <p:cNvSpPr txBox="1"/>
          <p:nvPr/>
        </p:nvSpPr>
        <p:spPr>
          <a:xfrm>
            <a:off x="3125755" y="1035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8EA7FBA-DA20-446E-8593-E0EDDDF5A1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r="5072" b="95"/>
          <a:stretch/>
        </p:blipFill>
        <p:spPr>
          <a:xfrm>
            <a:off x="-30945" y="-116878"/>
            <a:ext cx="12608352" cy="709175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0094718-541F-47A8-AEA4-C914AB8D9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727" y="5216307"/>
            <a:ext cx="2331794" cy="1632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EC5756-C46E-419A-B638-7CEA05C034E1}"/>
              </a:ext>
            </a:extLst>
          </p:cNvPr>
          <p:cNvSpPr txBox="1"/>
          <p:nvPr/>
        </p:nvSpPr>
        <p:spPr>
          <a:xfrm>
            <a:off x="4566113" y="170210"/>
            <a:ext cx="6131293" cy="630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kern="1200" dirty="0">
                <a:solidFill>
                  <a:srgbClr val="FFFFFF"/>
                </a:solidFill>
                <a:effectLst/>
                <a:latin typeface="Berlin Sans FB Demi" panose="020E0802020502020306" pitchFamily="34" charset="0"/>
                <a:ea typeface="+mn-ea"/>
                <a:cs typeface="Aharoni" panose="02010803020104030203" pitchFamily="2" charset="-79"/>
              </a:rPr>
              <a:t>W</a:t>
            </a:r>
            <a:r>
              <a:rPr lang="en-US" sz="3600" dirty="0">
                <a:solidFill>
                  <a:srgbClr val="FFFFFF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hat we used in this</a:t>
            </a:r>
            <a:r>
              <a:rPr lang="en-US" sz="3600" b="0" i="0" kern="1200" dirty="0">
                <a:solidFill>
                  <a:srgbClr val="FFFFFF"/>
                </a:solidFill>
                <a:effectLst/>
                <a:latin typeface="Berlin Sans FB Demi" panose="020E0802020502020306" pitchFamily="34" charset="0"/>
                <a:ea typeface="+mn-ea"/>
                <a:cs typeface="Aharoni" panose="02010803020104030203" pitchFamily="2" charset="-79"/>
              </a:rPr>
              <a:t> Project</a:t>
            </a:r>
            <a:endParaRPr lang="ru-RU" sz="3600" dirty="0">
              <a:effectLst/>
            </a:endParaRPr>
          </a:p>
          <a:p>
            <a:endParaRPr lang="ru-RU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2F5D4D6-41BD-32DA-6FBC-189885D239E1}"/>
              </a:ext>
            </a:extLst>
          </p:cNvPr>
          <p:cNvGrpSpPr/>
          <p:nvPr/>
        </p:nvGrpSpPr>
        <p:grpSpPr>
          <a:xfrm>
            <a:off x="555361" y="4007864"/>
            <a:ext cx="2398413" cy="2235963"/>
            <a:chOff x="555361" y="4007864"/>
            <a:chExt cx="2398413" cy="223596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B8069C6-B494-1A6B-AD9C-70CAFAC97F8A}"/>
                </a:ext>
              </a:extLst>
            </p:cNvPr>
            <p:cNvGrpSpPr/>
            <p:nvPr/>
          </p:nvGrpSpPr>
          <p:grpSpPr>
            <a:xfrm>
              <a:off x="555361" y="4007864"/>
              <a:ext cx="2398413" cy="2029627"/>
              <a:chOff x="555361" y="4007864"/>
              <a:chExt cx="2398413" cy="2029627"/>
            </a:xfrm>
          </p:grpSpPr>
          <p:pic>
            <p:nvPicPr>
              <p:cNvPr id="23" name="Рисунок 22">
                <a:extLst>
                  <a:ext uri="{FF2B5EF4-FFF2-40B4-BE49-F238E27FC236}">
                    <a16:creationId xmlns:a16="http://schemas.microsoft.com/office/drawing/2014/main" id="{28D9C83F-93B7-4B0E-8681-DAAA30A3A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264" y="4394967"/>
                <a:ext cx="1642524" cy="1642524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13D655A-435A-40B3-BFC0-684BE7493D02}"/>
                  </a:ext>
                </a:extLst>
              </p:cNvPr>
              <p:cNvSpPr txBox="1"/>
              <p:nvPr/>
            </p:nvSpPr>
            <p:spPr>
              <a:xfrm>
                <a:off x="555361" y="4007864"/>
                <a:ext cx="23984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FFFF"/>
                    </a:solidFill>
                    <a:effectLst/>
                    <a:latin typeface="Berlin Sans FB Demi" panose="020E0802020502020306" pitchFamily="34" charset="0"/>
                    <a:cs typeface="Aharoni" panose="02010803020104030203" pitchFamily="2" charset="-79"/>
                  </a:rPr>
                  <a:t>Project Management </a:t>
                </a:r>
              </a:p>
              <a:p>
                <a:pPr algn="ctr"/>
                <a:r>
                  <a:rPr lang="en-US" dirty="0">
                    <a:solidFill>
                      <a:srgbClr val="FFFFFF"/>
                    </a:solidFill>
                    <a:effectLst/>
                    <a:latin typeface="Berlin Sans FB Demi" panose="020E0802020502020306" pitchFamily="34" charset="0"/>
                    <a:cs typeface="Aharoni" panose="02010803020104030203" pitchFamily="2" charset="-79"/>
                  </a:rPr>
                  <a:t>Platform:</a:t>
                </a:r>
                <a:endParaRPr lang="ru-RU" dirty="0">
                  <a:effectLst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15EFC9-77A8-4163-960D-12526CAECFB7}"/>
                </a:ext>
              </a:extLst>
            </p:cNvPr>
            <p:cNvSpPr txBox="1"/>
            <p:nvPr/>
          </p:nvSpPr>
          <p:spPr>
            <a:xfrm>
              <a:off x="1373257" y="5843717"/>
              <a:ext cx="8194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Berlin Sans FB Demi" panose="020E0802020502020306" pitchFamily="34" charset="0"/>
                  <a:cs typeface="Aharoni" panose="02010803020104030203" pitchFamily="2" charset="-79"/>
                </a:rPr>
                <a:t>Trello</a:t>
              </a:r>
              <a:endParaRPr lang="ru-RU" sz="2000" dirty="0">
                <a:effectLst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254675-20C4-B11B-1C64-E2A980812EE3}"/>
              </a:ext>
            </a:extLst>
          </p:cNvPr>
          <p:cNvGrpSpPr/>
          <p:nvPr/>
        </p:nvGrpSpPr>
        <p:grpSpPr>
          <a:xfrm>
            <a:off x="4071823" y="3973412"/>
            <a:ext cx="1834156" cy="2282283"/>
            <a:chOff x="4071823" y="3973412"/>
            <a:chExt cx="1834156" cy="228228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E07001D-D485-5554-67A4-6F4A9B74FFFB}"/>
                </a:ext>
              </a:extLst>
            </p:cNvPr>
            <p:cNvGrpSpPr/>
            <p:nvPr/>
          </p:nvGrpSpPr>
          <p:grpSpPr>
            <a:xfrm>
              <a:off x="4071823" y="3973412"/>
              <a:ext cx="1834156" cy="1780220"/>
              <a:chOff x="4071823" y="3973412"/>
              <a:chExt cx="1834156" cy="1780220"/>
            </a:xfrm>
          </p:grpSpPr>
          <p:pic>
            <p:nvPicPr>
              <p:cNvPr id="27" name="Рисунок 26">
                <a:extLst>
                  <a:ext uri="{FF2B5EF4-FFF2-40B4-BE49-F238E27FC236}">
                    <a16:creationId xmlns:a16="http://schemas.microsoft.com/office/drawing/2014/main" id="{552B0EFD-5402-4DCA-B737-70851DA3E5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9945" y="4619959"/>
                <a:ext cx="1162774" cy="1133673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AC4DE1C-F96B-420E-94CE-4F2B6AA04792}"/>
                  </a:ext>
                </a:extLst>
              </p:cNvPr>
              <p:cNvSpPr txBox="1"/>
              <p:nvPr/>
            </p:nvSpPr>
            <p:spPr>
              <a:xfrm>
                <a:off x="4071823" y="3973412"/>
                <a:ext cx="18341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FFFF"/>
                    </a:solidFill>
                    <a:latin typeface="Berlin Sans FB Demi" panose="020E0802020502020306" pitchFamily="34" charset="0"/>
                    <a:cs typeface="Aharoni" panose="02010803020104030203" pitchFamily="2" charset="-79"/>
                  </a:rPr>
                  <a:t> Project Version </a:t>
                </a:r>
              </a:p>
              <a:p>
                <a:pPr algn="ctr"/>
                <a:r>
                  <a:rPr lang="en-US" dirty="0">
                    <a:solidFill>
                      <a:srgbClr val="FFFFFF"/>
                    </a:solidFill>
                    <a:latin typeface="Berlin Sans FB Demi" panose="020E0802020502020306" pitchFamily="34" charset="0"/>
                    <a:cs typeface="Aharoni" panose="02010803020104030203" pitchFamily="2" charset="-79"/>
                  </a:rPr>
                  <a:t>Control System:</a:t>
                </a:r>
                <a:endParaRPr lang="ru-RU" dirty="0">
                  <a:effectLst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B8DFF9-C683-434A-9A69-71E860F9DF47}"/>
                </a:ext>
              </a:extLst>
            </p:cNvPr>
            <p:cNvSpPr txBox="1"/>
            <p:nvPr/>
          </p:nvSpPr>
          <p:spPr>
            <a:xfrm>
              <a:off x="4479012" y="5855585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Berlin Sans FB Demi" panose="020E0802020502020306" pitchFamily="34" charset="0"/>
                  <a:cs typeface="Aharoni" panose="02010803020104030203" pitchFamily="2" charset="-79"/>
                </a:rPr>
                <a:t>GitHub</a:t>
              </a:r>
              <a:endParaRPr lang="ru-RU" sz="2000" dirty="0">
                <a:effectLst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A3AA77-F100-BD87-80E6-1E11ACFEFE09}"/>
              </a:ext>
            </a:extLst>
          </p:cNvPr>
          <p:cNvGrpSpPr/>
          <p:nvPr/>
        </p:nvGrpSpPr>
        <p:grpSpPr>
          <a:xfrm>
            <a:off x="6950236" y="4081166"/>
            <a:ext cx="2143536" cy="2143751"/>
            <a:chOff x="6950236" y="4081166"/>
            <a:chExt cx="2143536" cy="214375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B54794F-1B7B-8B6F-3913-62300008D5FE}"/>
                </a:ext>
              </a:extLst>
            </p:cNvPr>
            <p:cNvGrpSpPr/>
            <p:nvPr/>
          </p:nvGrpSpPr>
          <p:grpSpPr>
            <a:xfrm>
              <a:off x="6950236" y="4081166"/>
              <a:ext cx="2143536" cy="1623679"/>
              <a:chOff x="6950236" y="4081166"/>
              <a:chExt cx="2143536" cy="1623679"/>
            </a:xfrm>
          </p:grpSpPr>
          <p:pic>
            <p:nvPicPr>
              <p:cNvPr id="31" name="Рисунок 30">
                <a:extLst>
                  <a:ext uri="{FF2B5EF4-FFF2-40B4-BE49-F238E27FC236}">
                    <a16:creationId xmlns:a16="http://schemas.microsoft.com/office/drawing/2014/main" id="{29BEB165-9694-4480-93EE-B823C92D5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3985" y="4699138"/>
                <a:ext cx="1229517" cy="1005707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FAD2A39-6267-4831-B920-4433D3C88401}"/>
                  </a:ext>
                </a:extLst>
              </p:cNvPr>
              <p:cNvSpPr txBox="1"/>
              <p:nvPr/>
            </p:nvSpPr>
            <p:spPr>
              <a:xfrm>
                <a:off x="6950236" y="4081166"/>
                <a:ext cx="2143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FFFF"/>
                    </a:solidFill>
                    <a:latin typeface="Berlin Sans FB Demi" panose="020E0802020502020306" pitchFamily="34" charset="0"/>
                    <a:cs typeface="Aharoni" panose="02010803020104030203" pitchFamily="2" charset="-79"/>
                  </a:rPr>
                  <a:t>Meetings Platform:</a:t>
                </a:r>
                <a:endParaRPr lang="ru-RU" dirty="0">
                  <a:effectLst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BE48ED-37A6-4F26-BD9E-5055EF1F5A92}"/>
                </a:ext>
              </a:extLst>
            </p:cNvPr>
            <p:cNvSpPr txBox="1"/>
            <p:nvPr/>
          </p:nvSpPr>
          <p:spPr>
            <a:xfrm>
              <a:off x="7290073" y="5855585"/>
              <a:ext cx="1463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Berlin Sans FB Demi" panose="020E0802020502020306" pitchFamily="34" charset="0"/>
                  <a:cs typeface="Aharoni" panose="02010803020104030203" pitchFamily="2" charset="-79"/>
                </a:rPr>
                <a:t>Google Meet</a:t>
              </a:r>
              <a:endParaRPr lang="ru-RU" dirty="0">
                <a:effectLst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867DC86-8341-229B-AEEA-9E9278545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9591" y="-13076"/>
            <a:ext cx="2032000" cy="1422400"/>
          </a:xfrm>
          <a:prstGeom prst="rect">
            <a:avLst/>
          </a:prstGeom>
        </p:spPr>
      </p:pic>
      <p:pic>
        <p:nvPicPr>
          <p:cNvPr id="14" name="Рисунок 12">
            <a:extLst>
              <a:ext uri="{FF2B5EF4-FFF2-40B4-BE49-F238E27FC236}">
                <a16:creationId xmlns:a16="http://schemas.microsoft.com/office/drawing/2014/main" id="{46B985B3-2B75-44FF-8313-A3F8A00339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7762" y="5920452"/>
            <a:ext cx="2194133" cy="2194133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A39B07-F558-0A4B-C5B6-602BEB23CBB9}"/>
              </a:ext>
            </a:extLst>
          </p:cNvPr>
          <p:cNvGrpSpPr/>
          <p:nvPr/>
        </p:nvGrpSpPr>
        <p:grpSpPr>
          <a:xfrm>
            <a:off x="3584846" y="917536"/>
            <a:ext cx="8467563" cy="1746197"/>
            <a:chOff x="3584846" y="917536"/>
            <a:chExt cx="8467563" cy="174619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D1EA692-018E-CD66-8984-DC18D7361C05}"/>
                </a:ext>
              </a:extLst>
            </p:cNvPr>
            <p:cNvGrpSpPr/>
            <p:nvPr/>
          </p:nvGrpSpPr>
          <p:grpSpPr>
            <a:xfrm>
              <a:off x="5216485" y="917536"/>
              <a:ext cx="6835924" cy="1746197"/>
              <a:chOff x="2596788" y="975825"/>
              <a:chExt cx="6835924" cy="174619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200D9D1-4BF3-5EC7-AD18-CF7263EDDEA1}"/>
                  </a:ext>
                </a:extLst>
              </p:cNvPr>
              <p:cNvGrpSpPr/>
              <p:nvPr/>
            </p:nvGrpSpPr>
            <p:grpSpPr>
              <a:xfrm>
                <a:off x="2596788" y="1199395"/>
                <a:ext cx="1261996" cy="1459756"/>
                <a:chOff x="2596788" y="1096599"/>
                <a:chExt cx="1576854" cy="1841896"/>
              </a:xfrm>
            </p:grpSpPr>
            <p:pic>
              <p:nvPicPr>
                <p:cNvPr id="6" name="Рисунок 5">
                  <a:extLst>
                    <a:ext uri="{FF2B5EF4-FFF2-40B4-BE49-F238E27FC236}">
                      <a16:creationId xmlns:a16="http://schemas.microsoft.com/office/drawing/2014/main" id="{02177924-F3E1-470E-9C5C-F74685A990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275"/>
                <a:stretch/>
              </p:blipFill>
              <p:spPr>
                <a:xfrm>
                  <a:off x="2596788" y="1096599"/>
                  <a:ext cx="1576854" cy="1320231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F5A586E-517E-48A4-B77F-4E8CE4842EA6}"/>
                    </a:ext>
                  </a:extLst>
                </p:cNvPr>
                <p:cNvSpPr txBox="1"/>
                <p:nvPr/>
              </p:nvSpPr>
              <p:spPr>
                <a:xfrm>
                  <a:off x="2933415" y="2538385"/>
                  <a:ext cx="8611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kern="1200" dirty="0">
                      <a:solidFill>
                        <a:srgbClr val="FFFFFF"/>
                      </a:solidFill>
                      <a:effectLst/>
                      <a:latin typeface="Berlin Sans FB Demi" panose="020E0802020502020306" pitchFamily="34" charset="0"/>
                      <a:ea typeface="+mn-ea"/>
                      <a:cs typeface="Aharoni" panose="02010803020104030203" pitchFamily="2" charset="-79"/>
                    </a:rPr>
                    <a:t>HTML</a:t>
                  </a:r>
                  <a:endParaRPr lang="ru-RU" sz="2000" dirty="0">
                    <a:effectLst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DACEB35-A58E-45F2-1EAE-3E6DAC674B0E}"/>
                  </a:ext>
                </a:extLst>
              </p:cNvPr>
              <p:cNvGrpSpPr/>
              <p:nvPr/>
            </p:nvGrpSpPr>
            <p:grpSpPr>
              <a:xfrm>
                <a:off x="4436336" y="1134513"/>
                <a:ext cx="1389967" cy="1587509"/>
                <a:chOff x="5034664" y="935473"/>
                <a:chExt cx="1736752" cy="2003093"/>
              </a:xfrm>
            </p:grpSpPr>
            <p:pic>
              <p:nvPicPr>
                <p:cNvPr id="13" name="Рисунок 12">
                  <a:extLst>
                    <a:ext uri="{FF2B5EF4-FFF2-40B4-BE49-F238E27FC236}">
                      <a16:creationId xmlns:a16="http://schemas.microsoft.com/office/drawing/2014/main" id="{46EE0E3A-E7E7-463E-BF6B-FF468E48AE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34664" y="935473"/>
                  <a:ext cx="1736752" cy="1736752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618E758-300F-4F5D-A1F3-0E97BB5C7E53}"/>
                    </a:ext>
                  </a:extLst>
                </p:cNvPr>
                <p:cNvSpPr txBox="1"/>
                <p:nvPr/>
              </p:nvSpPr>
              <p:spPr>
                <a:xfrm>
                  <a:off x="5610992" y="2538456"/>
                  <a:ext cx="55656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FFFF"/>
                      </a:solidFill>
                      <a:effectLst/>
                      <a:latin typeface="Berlin Sans FB Demi" panose="020E0802020502020306" pitchFamily="34" charset="0"/>
                      <a:cs typeface="Aharoni" panose="02010803020104030203" pitchFamily="2" charset="-79"/>
                    </a:rPr>
                    <a:t>CSS</a:t>
                  </a:r>
                  <a:endParaRPr lang="ru-RU" sz="2000" dirty="0">
                    <a:effectLst/>
                  </a:endParaRP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AB87EE5-819F-2FEB-D98D-76CF9D14133C}"/>
                  </a:ext>
                </a:extLst>
              </p:cNvPr>
              <p:cNvGrpSpPr/>
              <p:nvPr/>
            </p:nvGrpSpPr>
            <p:grpSpPr>
              <a:xfrm>
                <a:off x="6283126" y="975825"/>
                <a:ext cx="1550354" cy="1693801"/>
                <a:chOff x="7631760" y="801285"/>
                <a:chExt cx="1937155" cy="2137210"/>
              </a:xfrm>
            </p:grpSpPr>
            <p:pic>
              <p:nvPicPr>
                <p:cNvPr id="15" name="Рисунок 14">
                  <a:extLst>
                    <a:ext uri="{FF2B5EF4-FFF2-40B4-BE49-F238E27FC236}">
                      <a16:creationId xmlns:a16="http://schemas.microsoft.com/office/drawing/2014/main" id="{62868F9C-9C0E-417D-80FD-DF8C483BEF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1760" y="801285"/>
                  <a:ext cx="1937155" cy="1937155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36F6E3B-D5B1-49E3-BA2E-F4C1DF17013D}"/>
                    </a:ext>
                  </a:extLst>
                </p:cNvPr>
                <p:cNvSpPr txBox="1"/>
                <p:nvPr/>
              </p:nvSpPr>
              <p:spPr>
                <a:xfrm>
                  <a:off x="8148849" y="2538385"/>
                  <a:ext cx="67999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FFFF"/>
                      </a:solidFill>
                      <a:latin typeface="Berlin Sans FB Demi" panose="020E0802020502020306" pitchFamily="34" charset="0"/>
                      <a:cs typeface="Aharoni" panose="02010803020104030203" pitchFamily="2" charset="-79"/>
                    </a:rPr>
                    <a:t>SASS</a:t>
                  </a:r>
                  <a:endParaRPr lang="ru-RU" sz="2000" dirty="0">
                    <a:effectLst/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BBCC9B2-3A3D-FEDC-A94F-DE3B6250407F}"/>
                  </a:ext>
                </a:extLst>
              </p:cNvPr>
              <p:cNvGrpSpPr/>
              <p:nvPr/>
            </p:nvGrpSpPr>
            <p:grpSpPr>
              <a:xfrm>
                <a:off x="8358648" y="1236750"/>
                <a:ext cx="1074064" cy="1422401"/>
                <a:chOff x="10555110" y="1143733"/>
                <a:chExt cx="1342034" cy="1794762"/>
              </a:xfrm>
            </p:grpSpPr>
            <p:pic>
              <p:nvPicPr>
                <p:cNvPr id="17" name="Рисунок 16">
                  <a:extLst>
                    <a:ext uri="{FF2B5EF4-FFF2-40B4-BE49-F238E27FC236}">
                      <a16:creationId xmlns:a16="http://schemas.microsoft.com/office/drawing/2014/main" id="{72313AAC-ADC9-4A81-98A8-DD3B02DBA9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76913" y="1143733"/>
                  <a:ext cx="1320231" cy="1320231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E549911-39DF-4AD7-9304-AC32224749FE}"/>
                    </a:ext>
                  </a:extLst>
                </p:cNvPr>
                <p:cNvSpPr txBox="1"/>
                <p:nvPr/>
              </p:nvSpPr>
              <p:spPr>
                <a:xfrm>
                  <a:off x="10555110" y="2538385"/>
                  <a:ext cx="134203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FFFF"/>
                      </a:solidFill>
                      <a:latin typeface="Berlin Sans FB Demi" panose="020E0802020502020306" pitchFamily="34" charset="0"/>
                      <a:cs typeface="Aharoni" panose="02010803020104030203" pitchFamily="2" charset="-79"/>
                    </a:rPr>
                    <a:t>JavaScript</a:t>
                  </a:r>
                  <a:endParaRPr lang="ru-RU" sz="2000" dirty="0">
                    <a:effectLst/>
                  </a:endParaRPr>
                </a:p>
              </p:txBody>
            </p: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48C3D2D-E5B3-405C-8ECB-DF7EF6B78D51}"/>
                </a:ext>
              </a:extLst>
            </p:cNvPr>
            <p:cNvGrpSpPr/>
            <p:nvPr/>
          </p:nvGrpSpPr>
          <p:grpSpPr>
            <a:xfrm>
              <a:off x="3584846" y="1152894"/>
              <a:ext cx="1174816" cy="1446084"/>
              <a:chOff x="3361667" y="1141106"/>
              <a:chExt cx="1174816" cy="144608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F50A660-A88F-4624-0213-FFB8CD7AFF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1667" y="1141106"/>
                <a:ext cx="1174816" cy="10463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51A8338-F8DD-E5A9-DC35-B7CF7918AC6D}"/>
                  </a:ext>
                </a:extLst>
              </p:cNvPr>
              <p:cNvSpPr txBox="1"/>
              <p:nvPr/>
            </p:nvSpPr>
            <p:spPr>
              <a:xfrm>
                <a:off x="3452721" y="2187080"/>
                <a:ext cx="9829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TR" sz="2000" dirty="0">
                    <a:solidFill>
                      <a:schemeClr val="bg1"/>
                    </a:solidFill>
                    <a:latin typeface="Berlin Sans FB" panose="020E0602020502020306" pitchFamily="34" charset="77"/>
                  </a:rPr>
                  <a:t>ReactJS</a:t>
                </a:r>
              </a:p>
            </p:txBody>
          </p:sp>
        </p:grp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0031300E-DD8D-892E-C5BC-E4D2C9DBB2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67419" y="698124"/>
            <a:ext cx="2804582" cy="2729220"/>
          </a:xfrm>
          <a:prstGeom prst="rect">
            <a:avLst/>
          </a:prstGeom>
        </p:spPr>
      </p:pic>
      <p:pic>
        <p:nvPicPr>
          <p:cNvPr id="49" name="Рисунок 18">
            <a:extLst>
              <a:ext uri="{FF2B5EF4-FFF2-40B4-BE49-F238E27FC236}">
                <a16:creationId xmlns:a16="http://schemas.microsoft.com/office/drawing/2014/main" id="{1C717F85-29BB-CC1F-0BE6-28E4C3B5CF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8011" y="6738006"/>
            <a:ext cx="2427316" cy="2427316"/>
          </a:xfrm>
          <a:prstGeom prst="rect">
            <a:avLst/>
          </a:prstGeom>
        </p:spPr>
      </p:pic>
      <p:pic>
        <p:nvPicPr>
          <p:cNvPr id="50" name="Рисунок 4" descr="Изображение выглядит как внутренний, темный, кофейная чашка&#10;&#10;Автоматически созданное описание">
            <a:extLst>
              <a:ext uri="{FF2B5EF4-FFF2-40B4-BE49-F238E27FC236}">
                <a16:creationId xmlns:a16="http://schemas.microsoft.com/office/drawing/2014/main" id="{449C1D7C-BC25-CDB5-1477-AFD049BB90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0">
            <a:off x="10912665" y="3837603"/>
            <a:ext cx="2771693" cy="2580623"/>
          </a:xfrm>
          <a:prstGeom prst="rect">
            <a:avLst/>
          </a:prstGeom>
        </p:spPr>
      </p:pic>
      <p:pic>
        <p:nvPicPr>
          <p:cNvPr id="51" name="Рисунок 24">
            <a:extLst>
              <a:ext uri="{FF2B5EF4-FFF2-40B4-BE49-F238E27FC236}">
                <a16:creationId xmlns:a16="http://schemas.microsoft.com/office/drawing/2014/main" id="{ED727261-BC68-1BF6-7030-4D3BC4D8FA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598" y="-3066543"/>
            <a:ext cx="2355563" cy="235556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738353C-29A5-A658-F8A4-402BF7A447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283" y="-3617433"/>
            <a:ext cx="1837594" cy="1837594"/>
          </a:xfrm>
          <a:prstGeom prst="rect">
            <a:avLst/>
          </a:prstGeom>
        </p:spPr>
      </p:pic>
      <p:pic>
        <p:nvPicPr>
          <p:cNvPr id="53" name="Рисунок 2">
            <a:extLst>
              <a:ext uri="{FF2B5EF4-FFF2-40B4-BE49-F238E27FC236}">
                <a16:creationId xmlns:a16="http://schemas.microsoft.com/office/drawing/2014/main" id="{4EAF253C-9BAC-22A4-8505-702B1CA575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3047" y="4346301"/>
            <a:ext cx="1580978" cy="19093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938E952-1B55-9BD9-A7B9-1588F36EAB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71709" y="85624"/>
            <a:ext cx="103990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B2EE1CD-D838-4D16-97C8-A11567488914}"/>
              </a:ext>
            </a:extLst>
          </p:cNvPr>
          <p:cNvSpPr txBox="1"/>
          <p:nvPr/>
        </p:nvSpPr>
        <p:spPr>
          <a:xfrm>
            <a:off x="3125755" y="1035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8EA7FBA-DA20-446E-8593-E0EDDDF5A1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r="5072" b="95"/>
          <a:stretch/>
        </p:blipFill>
        <p:spPr>
          <a:xfrm>
            <a:off x="1" y="-6110"/>
            <a:ext cx="12215246" cy="68706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395D8C-62DE-43DF-821F-BD5A55BA7954}"/>
              </a:ext>
            </a:extLst>
          </p:cNvPr>
          <p:cNvSpPr txBox="1"/>
          <p:nvPr/>
        </p:nvSpPr>
        <p:spPr>
          <a:xfrm>
            <a:off x="2340449" y="227280"/>
            <a:ext cx="7206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i="0" dirty="0">
                <a:solidFill>
                  <a:schemeClr val="bg1"/>
                </a:solidFill>
                <a:effectLst/>
                <a:latin typeface="Berlin Sans FB Demi" panose="020B0604020202020204" pitchFamily="34" charset="0"/>
                <a:cs typeface="Aharoni" panose="020B0604020202020204" pitchFamily="2" charset="-79"/>
              </a:rPr>
              <a:t>Group Meetings 3+1 per week</a:t>
            </a:r>
            <a:endParaRPr lang="ru-RU" sz="4000" dirty="0">
              <a:solidFill>
                <a:schemeClr val="bg1"/>
              </a:solidFill>
              <a:cs typeface="Aharoni" panose="020B0604020202020204" pitchFamily="2" charset="-79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B8F8ED-E8AA-4205-B987-E6C4B746C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07" y="4984273"/>
            <a:ext cx="1580978" cy="1909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3489C7-03D4-4D60-8FD9-FE90E627BD30}"/>
              </a:ext>
            </a:extLst>
          </p:cNvPr>
          <p:cNvSpPr txBox="1"/>
          <p:nvPr/>
        </p:nvSpPr>
        <p:spPr>
          <a:xfrm>
            <a:off x="2550695" y="19355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F1E32F1-A7EB-5476-1767-EBAE54F0DA84}"/>
              </a:ext>
            </a:extLst>
          </p:cNvPr>
          <p:cNvGrpSpPr/>
          <p:nvPr/>
        </p:nvGrpSpPr>
        <p:grpSpPr>
          <a:xfrm>
            <a:off x="3050643" y="1224764"/>
            <a:ext cx="3596815" cy="2448622"/>
            <a:chOff x="1764551" y="2006936"/>
            <a:chExt cx="4058756" cy="27631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CB273D-9B9A-4E34-8792-00536CE3BC06}"/>
                </a:ext>
              </a:extLst>
            </p:cNvPr>
            <p:cNvSpPr txBox="1"/>
            <p:nvPr/>
          </p:nvSpPr>
          <p:spPr>
            <a:xfrm>
              <a:off x="2057766" y="2006936"/>
              <a:ext cx="3411705" cy="451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Berlin Sans FB Demi" panose="020E0802020502020306" pitchFamily="34" charset="0"/>
                  <a:cs typeface="Aharoni" panose="02010803020104030203" pitchFamily="2" charset="-79"/>
                </a:rPr>
                <a:t>Feedback / Progress Track</a:t>
              </a:r>
              <a:endParaRPr lang="ru-RU" sz="2000" dirty="0">
                <a:effectLst/>
              </a:endParaRPr>
            </a:p>
          </p:txBody>
        </p:sp>
        <p:pic>
          <p:nvPicPr>
            <p:cNvPr id="5" name="Рисунок 4" descr="Изображение выглядит как текст, монитор, электроника, внутренний&#10;&#10;Автоматически созданное описание">
              <a:extLst>
                <a:ext uri="{FF2B5EF4-FFF2-40B4-BE49-F238E27FC236}">
                  <a16:creationId xmlns:a16="http://schemas.microsoft.com/office/drawing/2014/main" id="{DC2459A5-4990-4932-900E-E1DD7F1F4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99" t="9792" r="6842" b="11237"/>
            <a:stretch/>
          </p:blipFill>
          <p:spPr>
            <a:xfrm>
              <a:off x="1764551" y="2518741"/>
              <a:ext cx="4058756" cy="2251295"/>
            </a:xfrm>
            <a:prstGeom prst="rect">
              <a:avLst/>
            </a:prstGeom>
          </p:spPr>
        </p:pic>
      </p:grpSp>
      <p:pic>
        <p:nvPicPr>
          <p:cNvPr id="6" name="Рисунок 12">
            <a:extLst>
              <a:ext uri="{FF2B5EF4-FFF2-40B4-BE49-F238E27FC236}">
                <a16:creationId xmlns:a16="http://schemas.microsoft.com/office/drawing/2014/main" id="{1DC9603A-4628-64BC-FB76-6A917921B7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17" y="3484218"/>
            <a:ext cx="2194133" cy="2194133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FEF5EB-1DE7-5497-5248-5BFC70EE2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44555" y="79684"/>
            <a:ext cx="1039908" cy="9906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006E9F-4522-83CF-35DB-B3CEF0427554}"/>
              </a:ext>
            </a:extLst>
          </p:cNvPr>
          <p:cNvGrpSpPr/>
          <p:nvPr/>
        </p:nvGrpSpPr>
        <p:grpSpPr>
          <a:xfrm>
            <a:off x="7586861" y="1207265"/>
            <a:ext cx="3512977" cy="2504511"/>
            <a:chOff x="7441328" y="4095579"/>
            <a:chExt cx="3512977" cy="25045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F68991-9CFB-4DBC-9608-75B2AEB4291C}"/>
                </a:ext>
              </a:extLst>
            </p:cNvPr>
            <p:cNvSpPr txBox="1"/>
            <p:nvPr/>
          </p:nvSpPr>
          <p:spPr>
            <a:xfrm>
              <a:off x="8435976" y="4095579"/>
              <a:ext cx="15359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Berlin Sans FB Demi" panose="020E0802020502020306" pitchFamily="34" charset="0"/>
                  <a:cs typeface="Aharoni" panose="02010803020104030203" pitchFamily="2" charset="-79"/>
                </a:rPr>
                <a:t>Live Coding</a:t>
              </a:r>
              <a:endParaRPr lang="ru-RU" sz="2000" dirty="0">
                <a:effectLst/>
              </a:endParaRPr>
            </a:p>
          </p:txBody>
        </p:sp>
        <p:pic>
          <p:nvPicPr>
            <p:cNvPr id="11" name="Рисунок 10" descr="Изображение выглядит как текст, монитор, экран, электроника&#10;&#10;Автоматически созданное описание">
              <a:extLst>
                <a:ext uri="{FF2B5EF4-FFF2-40B4-BE49-F238E27FC236}">
                  <a16:creationId xmlns:a16="http://schemas.microsoft.com/office/drawing/2014/main" id="{036410BC-A8FD-475A-8CD7-757AFCDCE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12" t="10351" r="10345" b="9690"/>
            <a:stretch/>
          </p:blipFill>
          <p:spPr>
            <a:xfrm>
              <a:off x="7441328" y="4542636"/>
              <a:ext cx="3512977" cy="2057454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17AC8F-636C-0BFE-9E36-DB10E281F28F}"/>
              </a:ext>
            </a:extLst>
          </p:cNvPr>
          <p:cNvGrpSpPr/>
          <p:nvPr/>
        </p:nvGrpSpPr>
        <p:grpSpPr>
          <a:xfrm>
            <a:off x="7790650" y="4182098"/>
            <a:ext cx="3511701" cy="2448622"/>
            <a:chOff x="7448125" y="1224764"/>
            <a:chExt cx="3511701" cy="24486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EFBA84-9F9E-4D37-BDCD-F04CCB6204C1}"/>
                </a:ext>
              </a:extLst>
            </p:cNvPr>
            <p:cNvSpPr txBox="1"/>
            <p:nvPr/>
          </p:nvSpPr>
          <p:spPr>
            <a:xfrm>
              <a:off x="8632598" y="1224764"/>
              <a:ext cx="1130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latin typeface="Berlin Sans FB Demi" panose="020E0802020502020306" pitchFamily="34" charset="0"/>
                  <a:cs typeface="Aharoni" panose="02010803020104030203" pitchFamily="2" charset="-79"/>
                </a:rPr>
                <a:t>Updates</a:t>
              </a:r>
              <a:endParaRPr lang="ru-RU" sz="2000" dirty="0">
                <a:effectLst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9F0F1A9-AE1B-4A31-B4AC-8D1125C58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68" t="12968" r="12763" b="12035"/>
            <a:stretch/>
          </p:blipFill>
          <p:spPr>
            <a:xfrm>
              <a:off x="7448125" y="1679503"/>
              <a:ext cx="3511701" cy="1993883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64C9EE5-229F-3895-1675-1A1C882C7F6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" t="16789" r="1965" b="21229"/>
          <a:stretch/>
        </p:blipFill>
        <p:spPr>
          <a:xfrm>
            <a:off x="2098193" y="4573266"/>
            <a:ext cx="4902027" cy="20574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5D9857-A662-77E0-83E2-5FB6FF941F55}"/>
              </a:ext>
            </a:extLst>
          </p:cNvPr>
          <p:cNvSpPr txBox="1"/>
          <p:nvPr/>
        </p:nvSpPr>
        <p:spPr>
          <a:xfrm>
            <a:off x="3474621" y="4181174"/>
            <a:ext cx="1798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Team Meetings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A692AE-D240-D16F-9BC3-ED40EB4A7842}"/>
              </a:ext>
            </a:extLst>
          </p:cNvPr>
          <p:cNvSpPr txBox="1"/>
          <p:nvPr/>
        </p:nvSpPr>
        <p:spPr>
          <a:xfrm>
            <a:off x="12260364" y="1905506"/>
            <a:ext cx="10668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0" i="0" dirty="0">
                <a:solidFill>
                  <a:schemeClr val="bg1"/>
                </a:solidFill>
                <a:effectLst/>
                <a:latin typeface="Berlin Sans FB Demi" panose="020B0604020202020204" pitchFamily="34" charset="0"/>
                <a:cs typeface="Aharoni" panose="020B0604020202020204" pitchFamily="2" charset="-79"/>
              </a:rPr>
              <a:t>Let’s have a real look at our website!</a:t>
            </a:r>
            <a:endParaRPr lang="ru-RU" sz="9600" dirty="0">
              <a:solidFill>
                <a:schemeClr val="bg1"/>
              </a:solidFill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85726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B2EE1CD-D838-4D16-97C8-A11567488914}"/>
              </a:ext>
            </a:extLst>
          </p:cNvPr>
          <p:cNvSpPr txBox="1"/>
          <p:nvPr/>
        </p:nvSpPr>
        <p:spPr>
          <a:xfrm>
            <a:off x="3125755" y="1035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8EA7FBA-DA20-446E-8593-E0EDDDF5A1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r="5072" b="95"/>
          <a:stretch/>
        </p:blipFill>
        <p:spPr>
          <a:xfrm>
            <a:off x="1" y="-6110"/>
            <a:ext cx="12215246" cy="68706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3489C7-03D4-4D60-8FD9-FE90E627BD30}"/>
              </a:ext>
            </a:extLst>
          </p:cNvPr>
          <p:cNvSpPr txBox="1"/>
          <p:nvPr/>
        </p:nvSpPr>
        <p:spPr>
          <a:xfrm>
            <a:off x="2550695" y="19355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B8F8ED-E8AA-4205-B987-E6C4B746C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8110"/>
            <a:ext cx="1580978" cy="1909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FEF5EB-1DE7-5497-5248-5BFC70EE2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59611" y="85923"/>
            <a:ext cx="1039908" cy="990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395D8C-62DE-43DF-821F-BD5A55BA7954}"/>
              </a:ext>
            </a:extLst>
          </p:cNvPr>
          <p:cNvSpPr txBox="1"/>
          <p:nvPr/>
        </p:nvSpPr>
        <p:spPr>
          <a:xfrm>
            <a:off x="1111024" y="1905506"/>
            <a:ext cx="10668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0" i="0" dirty="0">
                <a:solidFill>
                  <a:schemeClr val="bg1"/>
                </a:solidFill>
                <a:effectLst/>
                <a:latin typeface="Berlin Sans FB Demi" panose="020B0604020202020204" pitchFamily="34" charset="0"/>
                <a:cs typeface="Aharoni" panose="020B0604020202020204" pitchFamily="2" charset="-79"/>
              </a:rPr>
              <a:t>Let’s have a real look at our website!</a:t>
            </a:r>
            <a:endParaRPr lang="ru-RU" sz="9600" dirty="0">
              <a:solidFill>
                <a:schemeClr val="bg1"/>
              </a:solidFill>
              <a:cs typeface="Aharoni" panose="020B0604020202020204" pitchFamily="2" charset="-79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4B5BFC-EE25-350C-F899-48DB1A7EA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2279" y="5819747"/>
            <a:ext cx="3301776" cy="3429000"/>
          </a:xfrm>
          <a:prstGeom prst="rect">
            <a:avLst/>
          </a:prstGeom>
        </p:spPr>
      </p:pic>
      <p:pic>
        <p:nvPicPr>
          <p:cNvPr id="17" name="Рисунок 13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1EB50DCE-FA27-E0D8-F7C1-833EA4A44E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391" y="-1208943"/>
            <a:ext cx="1501863" cy="1501863"/>
          </a:xfrm>
          <a:prstGeom prst="rect">
            <a:avLst/>
          </a:prstGeom>
        </p:spPr>
      </p:pic>
      <p:pic>
        <p:nvPicPr>
          <p:cNvPr id="18" name="Рисунок 11">
            <a:extLst>
              <a:ext uri="{FF2B5EF4-FFF2-40B4-BE49-F238E27FC236}">
                <a16:creationId xmlns:a16="http://schemas.microsoft.com/office/drawing/2014/main" id="{B2F3EF43-6BC6-6AFC-D4C6-7D1EA2CB41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612" y="-1845927"/>
            <a:ext cx="1657953" cy="1657953"/>
          </a:xfrm>
          <a:prstGeom prst="rect">
            <a:avLst/>
          </a:prstGeom>
        </p:spPr>
      </p:pic>
      <p:pic>
        <p:nvPicPr>
          <p:cNvPr id="20" name="Рисунок 12">
            <a:extLst>
              <a:ext uri="{FF2B5EF4-FFF2-40B4-BE49-F238E27FC236}">
                <a16:creationId xmlns:a16="http://schemas.microsoft.com/office/drawing/2014/main" id="{47B8000E-2483-7AB1-993F-44187CFF05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0472" y="240703"/>
            <a:ext cx="1373793" cy="125505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444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B2EE1CD-D838-4D16-97C8-A11567488914}"/>
              </a:ext>
            </a:extLst>
          </p:cNvPr>
          <p:cNvSpPr txBox="1"/>
          <p:nvPr/>
        </p:nvSpPr>
        <p:spPr>
          <a:xfrm>
            <a:off x="3125755" y="1035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8EA7FBA-DA20-446E-8593-E0EDDDF5A1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r="5072" b="95"/>
          <a:stretch/>
        </p:blipFill>
        <p:spPr>
          <a:xfrm>
            <a:off x="-401054" y="-231689"/>
            <a:ext cx="12979471" cy="73004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395D8C-62DE-43DF-821F-BD5A55BA7954}"/>
              </a:ext>
            </a:extLst>
          </p:cNvPr>
          <p:cNvSpPr txBox="1"/>
          <p:nvPr/>
        </p:nvSpPr>
        <p:spPr>
          <a:xfrm>
            <a:off x="2809954" y="426572"/>
            <a:ext cx="635923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0" i="0" dirty="0">
                <a:solidFill>
                  <a:schemeClr val="bg1"/>
                </a:solidFill>
                <a:effectLst/>
                <a:latin typeface="Berlin Sans FB Demi" panose="020B0604020202020204" pitchFamily="34" charset="0"/>
                <a:cs typeface="Aharoni" panose="020B0604020202020204" pitchFamily="2" charset="-79"/>
              </a:rPr>
              <a:t>Thank </a:t>
            </a:r>
            <a:r>
              <a:rPr lang="en-US" sz="5400" dirty="0">
                <a:solidFill>
                  <a:schemeClr val="bg1"/>
                </a:solidFill>
                <a:latin typeface="Berlin Sans FB Demi" panose="020B0604020202020204" pitchFamily="34" charset="0"/>
                <a:cs typeface="Aharoni" panose="020B0604020202020204" pitchFamily="2" charset="-79"/>
              </a:rPr>
              <a:t>Y</a:t>
            </a:r>
            <a:r>
              <a:rPr lang="en-US" sz="5400" b="0" i="0" dirty="0">
                <a:solidFill>
                  <a:schemeClr val="bg1"/>
                </a:solidFill>
                <a:effectLst/>
                <a:latin typeface="Berlin Sans FB Demi" panose="020B0604020202020204" pitchFamily="34" charset="0"/>
                <a:cs typeface="Aharoni" panose="020B0604020202020204" pitchFamily="2" charset="-79"/>
              </a:rPr>
              <a:t>ou </a:t>
            </a:r>
          </a:p>
          <a:p>
            <a:pPr algn="ctr"/>
            <a:r>
              <a:rPr lang="en-US" sz="4000" b="0" i="0" dirty="0">
                <a:solidFill>
                  <a:schemeClr val="bg1"/>
                </a:solidFill>
                <a:effectLst/>
                <a:latin typeface="Berlin Sans FB Demi" panose="020B0604020202020204" pitchFamily="34" charset="0"/>
                <a:cs typeface="Aharoni" panose="020B0604020202020204" pitchFamily="2" charset="-79"/>
              </a:rPr>
              <a:t>for your attention!</a:t>
            </a:r>
            <a:endParaRPr lang="ru-RU" sz="4000" dirty="0">
              <a:solidFill>
                <a:schemeClr val="bg1"/>
              </a:solidFill>
              <a:cs typeface="Aharoni" panose="020B0604020202020204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A31FB-AD5D-4496-82DB-D10A937D80C8}"/>
              </a:ext>
            </a:extLst>
          </p:cNvPr>
          <p:cNvSpPr txBox="1"/>
          <p:nvPr/>
        </p:nvSpPr>
        <p:spPr>
          <a:xfrm>
            <a:off x="1546412" y="2631506"/>
            <a:ext cx="908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We’re open to Questions, Comments and Feedbacks.</a:t>
            </a:r>
            <a:endParaRPr lang="ru-RU" sz="3200" dirty="0">
              <a:effectLst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41AD138-C0B5-4814-9FC9-131D93D9A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615" y="180097"/>
            <a:ext cx="1657953" cy="1657953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A23711BF-F21C-44A0-B2F1-B45754336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59" y="1220364"/>
            <a:ext cx="1501863" cy="1501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41D9FA-D216-E674-419F-7F3D16BB2C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595" y="3347387"/>
            <a:ext cx="3301776" cy="3429000"/>
          </a:xfrm>
          <a:prstGeom prst="rect">
            <a:avLst/>
          </a:prstGeom>
        </p:spPr>
      </p:pic>
      <p:pic>
        <p:nvPicPr>
          <p:cNvPr id="11" name="Рисунок 12">
            <a:extLst>
              <a:ext uri="{FF2B5EF4-FFF2-40B4-BE49-F238E27FC236}">
                <a16:creationId xmlns:a16="http://schemas.microsoft.com/office/drawing/2014/main" id="{E71E0F6C-F11D-5ACE-C713-AE9D9FBD9D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36" y="5179288"/>
            <a:ext cx="2194133" cy="2194133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A1751-D2B7-C20D-D73A-504F1FDF7184}"/>
              </a:ext>
            </a:extLst>
          </p:cNvPr>
          <p:cNvSpPr txBox="1"/>
          <p:nvPr/>
        </p:nvSpPr>
        <p:spPr>
          <a:xfrm>
            <a:off x="-11069654" y="1905506"/>
            <a:ext cx="10668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0" i="0" dirty="0">
                <a:solidFill>
                  <a:schemeClr val="bg1"/>
                </a:solidFill>
                <a:effectLst/>
                <a:latin typeface="Berlin Sans FB Demi" panose="020B0604020202020204" pitchFamily="34" charset="0"/>
                <a:cs typeface="Aharoni" panose="020B0604020202020204" pitchFamily="2" charset="-79"/>
              </a:rPr>
              <a:t>Let’s have a real look at our website!</a:t>
            </a:r>
            <a:endParaRPr lang="ru-RU" sz="9600" dirty="0">
              <a:solidFill>
                <a:schemeClr val="bg1"/>
              </a:solidFill>
              <a:cs typeface="Aharoni" panose="020B0604020202020204" pitchFamily="2" charset="-79"/>
            </a:endParaRPr>
          </a:p>
        </p:txBody>
      </p:sp>
      <p:pic>
        <p:nvPicPr>
          <p:cNvPr id="9" name="Рисунок 2">
            <a:extLst>
              <a:ext uri="{FF2B5EF4-FFF2-40B4-BE49-F238E27FC236}">
                <a16:creationId xmlns:a16="http://schemas.microsoft.com/office/drawing/2014/main" id="{B9644740-0649-9183-5619-3FDD5AC6C7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082" y="4647949"/>
            <a:ext cx="1580978" cy="19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6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</TotalTime>
  <Words>192</Words>
  <Application>Microsoft Macintosh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Avenir Next LT Pro</vt:lpstr>
      <vt:lpstr>Avenir Next LT Pro Light</vt:lpstr>
      <vt:lpstr>Berlin Sans FB</vt:lpstr>
      <vt:lpstr>Berlin Sans FB Demi</vt:lpstr>
      <vt:lpstr>GradientRiseVTI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ADIL SADIGOV</dc:creator>
  <cp:lastModifiedBy>Microsoft Office User</cp:lastModifiedBy>
  <cp:revision>9</cp:revision>
  <dcterms:created xsi:type="dcterms:W3CDTF">2023-03-08T11:43:44Z</dcterms:created>
  <dcterms:modified xsi:type="dcterms:W3CDTF">2023-05-16T07:28:58Z</dcterms:modified>
</cp:coreProperties>
</file>